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2" r:id="rId4"/>
    <p:sldId id="269" r:id="rId5"/>
    <p:sldId id="258" r:id="rId6"/>
    <p:sldId id="271" r:id="rId7"/>
    <p:sldId id="270" r:id="rId8"/>
    <p:sldId id="272" r:id="rId9"/>
    <p:sldId id="273" r:id="rId10"/>
    <p:sldId id="275" r:id="rId11"/>
    <p:sldId id="264" r:id="rId12"/>
    <p:sldId id="263" r:id="rId13"/>
    <p:sldId id="274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80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4D56C-8557-4C53-9AA7-D6F15BCC9652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23C2ED-18E3-47C4-9614-1F124FCB83C5}">
      <dgm:prSet phldrT="[Text]"/>
      <dgm:spPr>
        <a:solidFill>
          <a:srgbClr val="A5319F"/>
        </a:solidFill>
      </dgm:spPr>
      <dgm:t>
        <a:bodyPr/>
        <a:lstStyle/>
        <a:p>
          <a:r>
            <a:rPr lang="en-US" dirty="0">
              <a:latin typeface="Roboto Slab" pitchFamily="2" charset="0"/>
              <a:ea typeface="Roboto Slab" pitchFamily="2" charset="0"/>
            </a:rPr>
            <a:t>Vendors</a:t>
          </a:r>
        </a:p>
      </dgm:t>
    </dgm:pt>
    <dgm:pt modelId="{CFDD7230-C8C0-468B-8CD7-AF8347AAA17B}" type="parTrans" cxnId="{F95F753B-FA79-4127-A946-795869AF0D59}">
      <dgm:prSet/>
      <dgm:spPr/>
      <dgm:t>
        <a:bodyPr/>
        <a:lstStyle/>
        <a:p>
          <a:endParaRPr lang="en-US"/>
        </a:p>
      </dgm:t>
    </dgm:pt>
    <dgm:pt modelId="{0D47436B-EE59-42FE-A4D0-9F62F3EB824A}" type="sibTrans" cxnId="{F95F753B-FA79-4127-A946-795869AF0D59}">
      <dgm:prSet/>
      <dgm:spPr/>
      <dgm:t>
        <a:bodyPr/>
        <a:lstStyle/>
        <a:p>
          <a:endParaRPr lang="en-US"/>
        </a:p>
      </dgm:t>
    </dgm:pt>
    <dgm:pt modelId="{B9FCEB3A-74FE-4D5D-83CE-32DE09437F23}">
      <dgm:prSet phldrT="[Text]"/>
      <dgm:spPr>
        <a:solidFill>
          <a:srgbClr val="A5319F"/>
        </a:solidFill>
      </dgm:spPr>
      <dgm:t>
        <a:bodyPr/>
        <a:lstStyle/>
        <a:p>
          <a:r>
            <a:rPr lang="en-US" dirty="0">
              <a:latin typeface="Roboto Slab" pitchFamily="2" charset="0"/>
              <a:ea typeface="Roboto Slab" pitchFamily="2" charset="0"/>
            </a:rPr>
            <a:t>Parents</a:t>
          </a:r>
        </a:p>
      </dgm:t>
    </dgm:pt>
    <dgm:pt modelId="{8FC08E2D-06A1-447A-A075-BB81DA78861E}" type="parTrans" cxnId="{0BCC0F51-79EE-4CE4-AC30-7957E9FA19C7}">
      <dgm:prSet/>
      <dgm:spPr/>
      <dgm:t>
        <a:bodyPr/>
        <a:lstStyle/>
        <a:p>
          <a:endParaRPr lang="en-US"/>
        </a:p>
      </dgm:t>
    </dgm:pt>
    <dgm:pt modelId="{3DC170DA-3597-4E1D-80EF-5CC6446C4CEC}" type="sibTrans" cxnId="{0BCC0F51-79EE-4CE4-AC30-7957E9FA19C7}">
      <dgm:prSet/>
      <dgm:spPr/>
      <dgm:t>
        <a:bodyPr/>
        <a:lstStyle/>
        <a:p>
          <a:endParaRPr lang="en-US"/>
        </a:p>
      </dgm:t>
    </dgm:pt>
    <dgm:pt modelId="{F0D34B6E-DE90-49DF-9954-452E723D12B8}">
      <dgm:prSet phldrT="[Text]"/>
      <dgm:spPr>
        <a:solidFill>
          <a:srgbClr val="A5319F"/>
        </a:solidFill>
      </dgm:spPr>
      <dgm:t>
        <a:bodyPr/>
        <a:lstStyle/>
        <a:p>
          <a:r>
            <a:rPr lang="en-US" dirty="0">
              <a:latin typeface="Roboto Slab" pitchFamily="2" charset="0"/>
              <a:ea typeface="Roboto Slab" pitchFamily="2" charset="0"/>
            </a:rPr>
            <a:t>Educators</a:t>
          </a:r>
        </a:p>
      </dgm:t>
    </dgm:pt>
    <dgm:pt modelId="{F143AE31-3907-4566-913D-7DB34A7249D8}" type="parTrans" cxnId="{D5986C8A-89E3-4A19-AB96-35B595AF3478}">
      <dgm:prSet/>
      <dgm:spPr/>
      <dgm:t>
        <a:bodyPr/>
        <a:lstStyle/>
        <a:p>
          <a:endParaRPr lang="en-US"/>
        </a:p>
      </dgm:t>
    </dgm:pt>
    <dgm:pt modelId="{DC635983-CB53-40DD-9945-3878E9B9C653}" type="sibTrans" cxnId="{D5986C8A-89E3-4A19-AB96-35B595AF3478}">
      <dgm:prSet/>
      <dgm:spPr/>
      <dgm:t>
        <a:bodyPr/>
        <a:lstStyle/>
        <a:p>
          <a:endParaRPr lang="en-US"/>
        </a:p>
      </dgm:t>
    </dgm:pt>
    <dgm:pt modelId="{3124200A-6AFD-4F76-B8C7-777B6F36F51D}">
      <dgm:prSet phldrT="[Text]"/>
      <dgm:spPr>
        <a:solidFill>
          <a:srgbClr val="A5319F"/>
        </a:solidFill>
      </dgm:spPr>
      <dgm:t>
        <a:bodyPr/>
        <a:lstStyle/>
        <a:p>
          <a:r>
            <a:rPr lang="en-US" dirty="0">
              <a:latin typeface="Roboto Slab" pitchFamily="2" charset="0"/>
              <a:ea typeface="Roboto Slab" pitchFamily="2" charset="0"/>
            </a:rPr>
            <a:t>KidsCoin Kids</a:t>
          </a:r>
        </a:p>
      </dgm:t>
    </dgm:pt>
    <dgm:pt modelId="{642EAFF8-F09A-4B44-A59A-952C45E657D5}" type="sibTrans" cxnId="{1909F200-F147-4A54-98BB-E09064A5D1BD}">
      <dgm:prSet/>
      <dgm:spPr/>
      <dgm:t>
        <a:bodyPr/>
        <a:lstStyle/>
        <a:p>
          <a:endParaRPr lang="en-US"/>
        </a:p>
      </dgm:t>
    </dgm:pt>
    <dgm:pt modelId="{58B562D8-E302-4298-B63E-3E08BCF3D45B}" type="parTrans" cxnId="{1909F200-F147-4A54-98BB-E09064A5D1BD}">
      <dgm:prSet/>
      <dgm:spPr/>
      <dgm:t>
        <a:bodyPr/>
        <a:lstStyle/>
        <a:p>
          <a:endParaRPr lang="en-US"/>
        </a:p>
      </dgm:t>
    </dgm:pt>
    <dgm:pt modelId="{AD9BE1D9-B584-4294-90B5-B7FF8B39A386}" type="pres">
      <dgm:prSet presAssocID="{B2E4D56C-8557-4C53-9AA7-D6F15BCC96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566271-C89F-4D88-B17B-7FDCA57B6C26}" type="pres">
      <dgm:prSet presAssocID="{3124200A-6AFD-4F76-B8C7-777B6F36F51D}" presName="centerShape" presStyleLbl="node0" presStyleIdx="0" presStyleCnt="1" custLinFactNeighborX="-335" custLinFactNeighborY="135"/>
      <dgm:spPr/>
    </dgm:pt>
    <dgm:pt modelId="{FE431249-CEDB-4B8A-BA16-28AC0B076C8C}" type="pres">
      <dgm:prSet presAssocID="{9D23C2ED-18E3-47C4-9614-1F124FCB83C5}" presName="node" presStyleLbl="node1" presStyleIdx="0" presStyleCnt="3">
        <dgm:presLayoutVars>
          <dgm:bulletEnabled val="1"/>
        </dgm:presLayoutVars>
      </dgm:prSet>
      <dgm:spPr/>
    </dgm:pt>
    <dgm:pt modelId="{5AE5F065-ADD3-403F-94F6-3F268A251827}" type="pres">
      <dgm:prSet presAssocID="{9D23C2ED-18E3-47C4-9614-1F124FCB83C5}" presName="dummy" presStyleCnt="0"/>
      <dgm:spPr/>
    </dgm:pt>
    <dgm:pt modelId="{BA8DCDC2-742A-4E6F-819F-D45851E9FEFC}" type="pres">
      <dgm:prSet presAssocID="{0D47436B-EE59-42FE-A4D0-9F62F3EB824A}" presName="sibTrans" presStyleLbl="sibTrans2D1" presStyleIdx="0" presStyleCnt="3"/>
      <dgm:spPr/>
    </dgm:pt>
    <dgm:pt modelId="{694B8760-18EE-4880-953D-399B3251D0F9}" type="pres">
      <dgm:prSet presAssocID="{B9FCEB3A-74FE-4D5D-83CE-32DE09437F23}" presName="node" presStyleLbl="node1" presStyleIdx="1" presStyleCnt="3">
        <dgm:presLayoutVars>
          <dgm:bulletEnabled val="1"/>
        </dgm:presLayoutVars>
      </dgm:prSet>
      <dgm:spPr/>
    </dgm:pt>
    <dgm:pt modelId="{FBD9BE1D-1505-4356-AA33-D25153D43A60}" type="pres">
      <dgm:prSet presAssocID="{B9FCEB3A-74FE-4D5D-83CE-32DE09437F23}" presName="dummy" presStyleCnt="0"/>
      <dgm:spPr/>
    </dgm:pt>
    <dgm:pt modelId="{AFAC6D4E-C475-4F14-BDD6-F93BDD1D7A9C}" type="pres">
      <dgm:prSet presAssocID="{3DC170DA-3597-4E1D-80EF-5CC6446C4CEC}" presName="sibTrans" presStyleLbl="sibTrans2D1" presStyleIdx="1" presStyleCnt="3"/>
      <dgm:spPr/>
    </dgm:pt>
    <dgm:pt modelId="{365C3F57-4952-4D3E-A2A5-A2446637B446}" type="pres">
      <dgm:prSet presAssocID="{F0D34B6E-DE90-49DF-9954-452E723D12B8}" presName="node" presStyleLbl="node1" presStyleIdx="2" presStyleCnt="3">
        <dgm:presLayoutVars>
          <dgm:bulletEnabled val="1"/>
        </dgm:presLayoutVars>
      </dgm:prSet>
      <dgm:spPr/>
    </dgm:pt>
    <dgm:pt modelId="{24A76F27-641D-4DDF-A777-B8828A791324}" type="pres">
      <dgm:prSet presAssocID="{F0D34B6E-DE90-49DF-9954-452E723D12B8}" presName="dummy" presStyleCnt="0"/>
      <dgm:spPr/>
    </dgm:pt>
    <dgm:pt modelId="{181C1199-16A2-4B3B-B45B-2195F0E9FE35}" type="pres">
      <dgm:prSet presAssocID="{DC635983-CB53-40DD-9945-3878E9B9C653}" presName="sibTrans" presStyleLbl="sibTrans2D1" presStyleIdx="2" presStyleCnt="3"/>
      <dgm:spPr/>
    </dgm:pt>
  </dgm:ptLst>
  <dgm:cxnLst>
    <dgm:cxn modelId="{798F6A00-4D89-48CA-A375-26506D9E22AC}" type="presOf" srcId="{3DC170DA-3597-4E1D-80EF-5CC6446C4CEC}" destId="{AFAC6D4E-C475-4F14-BDD6-F93BDD1D7A9C}" srcOrd="0" destOrd="0" presId="urn:microsoft.com/office/officeart/2005/8/layout/radial6"/>
    <dgm:cxn modelId="{1909F200-F147-4A54-98BB-E09064A5D1BD}" srcId="{B2E4D56C-8557-4C53-9AA7-D6F15BCC9652}" destId="{3124200A-6AFD-4F76-B8C7-777B6F36F51D}" srcOrd="0" destOrd="0" parTransId="{58B562D8-E302-4298-B63E-3E08BCF3D45B}" sibTransId="{642EAFF8-F09A-4B44-A59A-952C45E657D5}"/>
    <dgm:cxn modelId="{49051D28-A2A9-42F3-992B-4304BCBAF772}" type="presOf" srcId="{B2E4D56C-8557-4C53-9AA7-D6F15BCC9652}" destId="{AD9BE1D9-B584-4294-90B5-B7FF8B39A386}" srcOrd="0" destOrd="0" presId="urn:microsoft.com/office/officeart/2005/8/layout/radial6"/>
    <dgm:cxn modelId="{F95F753B-FA79-4127-A946-795869AF0D59}" srcId="{3124200A-6AFD-4F76-B8C7-777B6F36F51D}" destId="{9D23C2ED-18E3-47C4-9614-1F124FCB83C5}" srcOrd="0" destOrd="0" parTransId="{CFDD7230-C8C0-468B-8CD7-AF8347AAA17B}" sibTransId="{0D47436B-EE59-42FE-A4D0-9F62F3EB824A}"/>
    <dgm:cxn modelId="{C3984B61-4120-4B88-9A34-BF81B778358E}" type="presOf" srcId="{3124200A-6AFD-4F76-B8C7-777B6F36F51D}" destId="{BB566271-C89F-4D88-B17B-7FDCA57B6C26}" srcOrd="0" destOrd="0" presId="urn:microsoft.com/office/officeart/2005/8/layout/radial6"/>
    <dgm:cxn modelId="{0BCC0F51-79EE-4CE4-AC30-7957E9FA19C7}" srcId="{3124200A-6AFD-4F76-B8C7-777B6F36F51D}" destId="{B9FCEB3A-74FE-4D5D-83CE-32DE09437F23}" srcOrd="1" destOrd="0" parTransId="{8FC08E2D-06A1-447A-A075-BB81DA78861E}" sibTransId="{3DC170DA-3597-4E1D-80EF-5CC6446C4CEC}"/>
    <dgm:cxn modelId="{8F5CA47C-F643-4177-BD8D-806B54EB6C5E}" type="presOf" srcId="{B9FCEB3A-74FE-4D5D-83CE-32DE09437F23}" destId="{694B8760-18EE-4880-953D-399B3251D0F9}" srcOrd="0" destOrd="0" presId="urn:microsoft.com/office/officeart/2005/8/layout/radial6"/>
    <dgm:cxn modelId="{22A1B682-1294-4897-BA30-62E284957AF4}" type="presOf" srcId="{9D23C2ED-18E3-47C4-9614-1F124FCB83C5}" destId="{FE431249-CEDB-4B8A-BA16-28AC0B076C8C}" srcOrd="0" destOrd="0" presId="urn:microsoft.com/office/officeart/2005/8/layout/radial6"/>
    <dgm:cxn modelId="{512D9285-A6D5-4090-96DB-F74047E34810}" type="presOf" srcId="{0D47436B-EE59-42FE-A4D0-9F62F3EB824A}" destId="{BA8DCDC2-742A-4E6F-819F-D45851E9FEFC}" srcOrd="0" destOrd="0" presId="urn:microsoft.com/office/officeart/2005/8/layout/radial6"/>
    <dgm:cxn modelId="{D5986C8A-89E3-4A19-AB96-35B595AF3478}" srcId="{3124200A-6AFD-4F76-B8C7-777B6F36F51D}" destId="{F0D34B6E-DE90-49DF-9954-452E723D12B8}" srcOrd="2" destOrd="0" parTransId="{F143AE31-3907-4566-913D-7DB34A7249D8}" sibTransId="{DC635983-CB53-40DD-9945-3878E9B9C653}"/>
    <dgm:cxn modelId="{EF4525B2-52D5-4A7D-AC5C-68793DB3DB9A}" type="presOf" srcId="{DC635983-CB53-40DD-9945-3878E9B9C653}" destId="{181C1199-16A2-4B3B-B45B-2195F0E9FE35}" srcOrd="0" destOrd="0" presId="urn:microsoft.com/office/officeart/2005/8/layout/radial6"/>
    <dgm:cxn modelId="{FD10D9EF-CDCD-49FC-B8A3-A269950EFD6D}" type="presOf" srcId="{F0D34B6E-DE90-49DF-9954-452E723D12B8}" destId="{365C3F57-4952-4D3E-A2A5-A2446637B446}" srcOrd="0" destOrd="0" presId="urn:microsoft.com/office/officeart/2005/8/layout/radial6"/>
    <dgm:cxn modelId="{550A50AD-1CE1-46E2-B7CC-225E11EB6409}" type="presParOf" srcId="{AD9BE1D9-B584-4294-90B5-B7FF8B39A386}" destId="{BB566271-C89F-4D88-B17B-7FDCA57B6C26}" srcOrd="0" destOrd="0" presId="urn:microsoft.com/office/officeart/2005/8/layout/radial6"/>
    <dgm:cxn modelId="{6CF65176-93D6-4BE5-8DBA-68D1B43A01EB}" type="presParOf" srcId="{AD9BE1D9-B584-4294-90B5-B7FF8B39A386}" destId="{FE431249-CEDB-4B8A-BA16-28AC0B076C8C}" srcOrd="1" destOrd="0" presId="urn:microsoft.com/office/officeart/2005/8/layout/radial6"/>
    <dgm:cxn modelId="{47F14396-5006-4234-B1C8-ED9F661375C0}" type="presParOf" srcId="{AD9BE1D9-B584-4294-90B5-B7FF8B39A386}" destId="{5AE5F065-ADD3-403F-94F6-3F268A251827}" srcOrd="2" destOrd="0" presId="urn:microsoft.com/office/officeart/2005/8/layout/radial6"/>
    <dgm:cxn modelId="{1BAC4E0F-5C24-466E-B9F2-0F3C7364FC24}" type="presParOf" srcId="{AD9BE1D9-B584-4294-90B5-B7FF8B39A386}" destId="{BA8DCDC2-742A-4E6F-819F-D45851E9FEFC}" srcOrd="3" destOrd="0" presId="urn:microsoft.com/office/officeart/2005/8/layout/radial6"/>
    <dgm:cxn modelId="{348EA488-D6A2-44C8-9582-E2894B650DD0}" type="presParOf" srcId="{AD9BE1D9-B584-4294-90B5-B7FF8B39A386}" destId="{694B8760-18EE-4880-953D-399B3251D0F9}" srcOrd="4" destOrd="0" presId="urn:microsoft.com/office/officeart/2005/8/layout/radial6"/>
    <dgm:cxn modelId="{FF9CDB73-E336-419E-B733-B640FF53259A}" type="presParOf" srcId="{AD9BE1D9-B584-4294-90B5-B7FF8B39A386}" destId="{FBD9BE1D-1505-4356-AA33-D25153D43A60}" srcOrd="5" destOrd="0" presId="urn:microsoft.com/office/officeart/2005/8/layout/radial6"/>
    <dgm:cxn modelId="{A5BE2B26-BD2A-473F-A3F9-BF2F73ADACD7}" type="presParOf" srcId="{AD9BE1D9-B584-4294-90B5-B7FF8B39A386}" destId="{AFAC6D4E-C475-4F14-BDD6-F93BDD1D7A9C}" srcOrd="6" destOrd="0" presId="urn:microsoft.com/office/officeart/2005/8/layout/radial6"/>
    <dgm:cxn modelId="{64995A87-6CD1-4CB0-A338-E4C0B45985A3}" type="presParOf" srcId="{AD9BE1D9-B584-4294-90B5-B7FF8B39A386}" destId="{365C3F57-4952-4D3E-A2A5-A2446637B446}" srcOrd="7" destOrd="0" presId="urn:microsoft.com/office/officeart/2005/8/layout/radial6"/>
    <dgm:cxn modelId="{20660D9C-E4D9-4656-9566-5FD62EDEB8E1}" type="presParOf" srcId="{AD9BE1D9-B584-4294-90B5-B7FF8B39A386}" destId="{24A76F27-641D-4DDF-A777-B8828A791324}" srcOrd="8" destOrd="0" presId="urn:microsoft.com/office/officeart/2005/8/layout/radial6"/>
    <dgm:cxn modelId="{30FE8324-C4C7-469A-AC11-D30AAC1F9384}" type="presParOf" srcId="{AD9BE1D9-B584-4294-90B5-B7FF8B39A386}" destId="{181C1199-16A2-4B3B-B45B-2195F0E9FE35}" srcOrd="9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C1199-16A2-4B3B-B45B-2195F0E9FE35}">
      <dsp:nvSpPr>
        <dsp:cNvPr id="0" name=""/>
        <dsp:cNvSpPr/>
      </dsp:nvSpPr>
      <dsp:spPr>
        <a:xfrm>
          <a:off x="2090509" y="570449"/>
          <a:ext cx="3802399" cy="3802399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C6D4E-C475-4F14-BDD6-F93BDD1D7A9C}">
      <dsp:nvSpPr>
        <dsp:cNvPr id="0" name=""/>
        <dsp:cNvSpPr/>
      </dsp:nvSpPr>
      <dsp:spPr>
        <a:xfrm>
          <a:off x="2090509" y="570449"/>
          <a:ext cx="3802399" cy="3802399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DCDC2-742A-4E6F-819F-D45851E9FEFC}">
      <dsp:nvSpPr>
        <dsp:cNvPr id="0" name=""/>
        <dsp:cNvSpPr/>
      </dsp:nvSpPr>
      <dsp:spPr>
        <a:xfrm>
          <a:off x="2090509" y="570449"/>
          <a:ext cx="3802399" cy="3802399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66271-C89F-4D88-B17B-7FDCA57B6C26}">
      <dsp:nvSpPr>
        <dsp:cNvPr id="0" name=""/>
        <dsp:cNvSpPr/>
      </dsp:nvSpPr>
      <dsp:spPr>
        <a:xfrm>
          <a:off x="3104131" y="1601527"/>
          <a:ext cx="1750271" cy="1750271"/>
        </a:xfrm>
        <a:prstGeom prst="ellipse">
          <a:avLst/>
        </a:prstGeom>
        <a:solidFill>
          <a:srgbClr val="A53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boto Slab" pitchFamily="2" charset="0"/>
              <a:ea typeface="Roboto Slab" pitchFamily="2" charset="0"/>
            </a:rPr>
            <a:t>KidsCoin Kids</a:t>
          </a:r>
        </a:p>
      </dsp:txBody>
      <dsp:txXfrm>
        <a:off x="3360452" y="1857848"/>
        <a:ext cx="1237629" cy="1237629"/>
      </dsp:txXfrm>
    </dsp:sp>
    <dsp:sp modelId="{FE431249-CEDB-4B8A-BA16-28AC0B076C8C}">
      <dsp:nvSpPr>
        <dsp:cNvPr id="0" name=""/>
        <dsp:cNvSpPr/>
      </dsp:nvSpPr>
      <dsp:spPr>
        <a:xfrm>
          <a:off x="3379114" y="1961"/>
          <a:ext cx="1225189" cy="1225189"/>
        </a:xfrm>
        <a:prstGeom prst="ellipse">
          <a:avLst/>
        </a:prstGeom>
        <a:solidFill>
          <a:srgbClr val="A53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Slab" pitchFamily="2" charset="0"/>
              <a:ea typeface="Roboto Slab" pitchFamily="2" charset="0"/>
            </a:rPr>
            <a:t>Vendors</a:t>
          </a:r>
        </a:p>
      </dsp:txBody>
      <dsp:txXfrm>
        <a:off x="3558539" y="181386"/>
        <a:ext cx="866339" cy="866339"/>
      </dsp:txXfrm>
    </dsp:sp>
    <dsp:sp modelId="{694B8760-18EE-4880-953D-399B3251D0F9}">
      <dsp:nvSpPr>
        <dsp:cNvPr id="0" name=""/>
        <dsp:cNvSpPr/>
      </dsp:nvSpPr>
      <dsp:spPr>
        <a:xfrm>
          <a:off x="4987404" y="2787600"/>
          <a:ext cx="1225189" cy="1225189"/>
        </a:xfrm>
        <a:prstGeom prst="ellipse">
          <a:avLst/>
        </a:prstGeom>
        <a:solidFill>
          <a:srgbClr val="A53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Slab" pitchFamily="2" charset="0"/>
              <a:ea typeface="Roboto Slab" pitchFamily="2" charset="0"/>
            </a:rPr>
            <a:t>Parents</a:t>
          </a:r>
        </a:p>
      </dsp:txBody>
      <dsp:txXfrm>
        <a:off x="5166829" y="2967025"/>
        <a:ext cx="866339" cy="866339"/>
      </dsp:txXfrm>
    </dsp:sp>
    <dsp:sp modelId="{365C3F57-4952-4D3E-A2A5-A2446637B446}">
      <dsp:nvSpPr>
        <dsp:cNvPr id="0" name=""/>
        <dsp:cNvSpPr/>
      </dsp:nvSpPr>
      <dsp:spPr>
        <a:xfrm>
          <a:off x="1770825" y="2787600"/>
          <a:ext cx="1225189" cy="1225189"/>
        </a:xfrm>
        <a:prstGeom prst="ellipse">
          <a:avLst/>
        </a:prstGeom>
        <a:solidFill>
          <a:srgbClr val="A53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Slab" pitchFamily="2" charset="0"/>
              <a:ea typeface="Roboto Slab" pitchFamily="2" charset="0"/>
            </a:rPr>
            <a:t>Educators</a:t>
          </a:r>
        </a:p>
      </dsp:txBody>
      <dsp:txXfrm>
        <a:off x="1950250" y="2967025"/>
        <a:ext cx="866339" cy="86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3B2E-8824-465E-9A3E-4910B2538BFC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A65F4-3F53-47CF-908A-9329C513A7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73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F743F07-FA48-4F51-9DCC-32431D4DBA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89AB901-346B-4FC0-A1C5-C8C0E4A902C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DA7D3D95-59BE-4E97-BEF0-BBEDE7319EF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2167E73-1DE0-468D-BB20-B39C49DFDA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5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05590987-A9FA-4538-B8BB-8A261F93D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1B1DEE2-2B3C-4BE2-AA8D-81215EA8EC2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F370EB60-943E-4FDA-AE9E-6BE75EB7E01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53CAB5E-9D57-450E-9F89-DABB3B34D1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DF51-629B-445A-911C-D7C628220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474D-CAFF-43D6-B26A-340338C49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CBFAF-072C-4080-9F9C-7362B0D6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D7522-9B17-4503-A5F6-7BE97B1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D637A-0303-4ED6-80D0-D952705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64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609F-D0E1-490F-9009-746FF055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AEB22-332A-4317-BDC6-5CA12F455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11445-BD56-471B-A78B-877DB2AF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DFC4-E162-4F9B-8408-FD5F8007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EECB-F35B-411F-A777-D613E3B0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76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9F92E-EF45-4106-A12D-51681AD97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CF2FE-2776-4E03-89F7-A1E8F52AC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96F3-33A0-4246-A587-EFB0850A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AAFF-7D67-4600-834C-B15FD58F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CAFD-02B7-4AE7-B333-FE6DA54C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023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2B03-3B99-4058-B21D-1F2A5D8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642A-0339-4910-9228-E4F27BFB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80102-CE85-4D84-B9C3-0A6EDA56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FDB4-2430-478A-A2DB-2A8E510F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3104-69D7-4A6D-AE9F-BCD52F57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88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BB59-BC2A-4455-B58E-0487711A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27AC0-9D7D-4CDE-BA0A-FCB460F9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0D9D-B7AD-4B21-B8AC-465765B9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9BF5-EB36-4286-AC3A-EC8221DF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4DF4-21E1-46D3-9FBE-3ABEE03F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794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351D-6758-4B75-8D52-6A9B6C7F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48EF-9467-45A4-829F-56B0A611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E3CBB-E02C-48CF-8296-039938112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F879E-F954-4EF1-BEED-40A16015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64BC-7E28-474F-8D33-6B14AD26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8561-29EB-4AE1-9CF7-B82C26EB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68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F68F-5B9F-4BA8-9414-8B2A5EFC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07379-A837-4B9C-B5FB-49ADB606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F24-DC30-4EF4-90FB-6CC88E300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1CC37-9671-44B7-8238-4769867E9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746E-0EA3-4B37-9159-EA3329579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A994D-BD48-45D2-8EE3-4F595CA9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57E24-2577-4B85-A01B-826CE70C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F77E8-7443-4BBA-897D-863BD216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85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D43E-A890-49F7-8BDD-D7A61A00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FACF-7691-49AA-BA85-08E89350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DB66-2CAE-4DDE-8DCD-0F5B2672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64549-6642-4DDB-8456-50ABBF44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11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0EE63-5E0B-4DC9-9F8D-79735889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503A2-0752-445F-A1B2-8379161E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A196A-A6EB-4E68-B3A0-A16DBA4D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9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072E-8F93-4551-9205-062B51D4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D8C3-3E1C-4F75-89E9-C24B9B3D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69FA6-AACC-4B23-BDCB-AB114012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5C7A0-1580-46D2-87FA-3171DD36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72E8-FBD2-4FAF-9C4E-EBCF4235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1BD3E-B05B-482D-8A34-49CB25E4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31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EA63-1872-42CE-8FC0-C3A6FE9F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0AAB9-E9F6-4547-B6E0-BF631BC90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A6758-AEED-4554-BBA2-D9BF949CA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E8A66-AD41-4976-84CB-EDC47654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E723D-4E92-451A-8EEE-9F33A2C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8E8EB-828E-441D-97E4-BC4F1405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31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73387-6411-4270-AC55-BD56739E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F865B-AC39-4EAE-9A5F-3E256B7DA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1B75-4D2C-40A0-8EC4-65C5FD40E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0ED4-2652-4EF1-9FE2-14019B45E069}" type="datetimeFigureOut">
              <a:rPr lang="en-NZ" smtClean="0"/>
              <a:t>14/07/2017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2D47-B3C6-4172-87A8-3405C6616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F966-CA6B-49E4-A66B-D434017FB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62B3-E617-42FF-A715-F2148BE2F8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48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https://lh5.googleusercontent.com/cDycasRyoGNm2LouoVqZ46jlSZ3dGGWTUh1mtOH9UIJ2wqUr_4TiLCY8H4SJN9WP8AEJCCDxhkS7ZSBcuHGY6c3BmFEAPNHGefwswlO-_9ctA2CgwNu7e5l2s7ybcft5Az510r9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6F83FFC-15BF-4BE6-BC5F-79C395E3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12618" r="33277" b="11560"/>
          <a:stretch/>
        </p:blipFill>
        <p:spPr>
          <a:xfrm rot="3000000">
            <a:off x="-4552" y="-7768450"/>
            <a:ext cx="9143237" cy="176726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47F4C-483B-45DB-9167-8B8572B3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664" y="2479662"/>
            <a:ext cx="7446819" cy="758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 of Earning</a:t>
            </a:r>
          </a:p>
          <a:p>
            <a:pPr marL="0" indent="0" algn="ctr">
              <a:buNone/>
            </a:pPr>
            <a:endParaRPr lang="en-NZ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067776A-8023-44C0-9B85-4063CBDF1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8" y="288876"/>
            <a:ext cx="7656945" cy="3568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68F88-BCE0-4AEB-BD7D-2807C00E45EF}"/>
              </a:ext>
            </a:extLst>
          </p:cNvPr>
          <p:cNvSpPr txBox="1"/>
          <p:nvPr/>
        </p:nvSpPr>
        <p:spPr>
          <a:xfrm>
            <a:off x="1089891" y="4598421"/>
            <a:ext cx="1085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b="1" dirty="0">
                <a:solidFill>
                  <a:srgbClr val="A531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Empowering communities one KidsCoin dollar at a time</a:t>
            </a:r>
          </a:p>
          <a:p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6F0BB-45C0-4813-8FC5-9341BE8CB02E}"/>
              </a:ext>
            </a:extLst>
          </p:cNvPr>
          <p:cNvSpPr txBox="1"/>
          <p:nvPr/>
        </p:nvSpPr>
        <p:spPr>
          <a:xfrm>
            <a:off x="4853578" y="6409602"/>
            <a:ext cx="2849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b="1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</a:rPr>
              <a:t>Social Enterprise Forum 2017</a:t>
            </a:r>
          </a:p>
        </p:txBody>
      </p:sp>
    </p:spTree>
    <p:extLst>
      <p:ext uri="{BB962C8B-B14F-4D97-AF65-F5344CB8AC3E}">
        <p14:creationId xmlns:p14="http://schemas.microsoft.com/office/powerpoint/2010/main" val="335744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B652-8737-4872-90FD-5EF2107F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151" y="955006"/>
            <a:ext cx="4408449" cy="3654725"/>
          </a:xfrm>
        </p:spPr>
        <p:txBody>
          <a:bodyPr>
            <a:normAutofit/>
          </a:bodyPr>
          <a:lstStyle/>
          <a:p>
            <a:pPr algn="ctr"/>
            <a:r>
              <a:rPr lang="en-NZ" sz="3300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Let me introduce you to…</a:t>
            </a:r>
            <a:br>
              <a:rPr lang="en-NZ" sz="5500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br>
              <a:rPr lang="en-NZ" sz="5500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r>
              <a:rPr lang="en-NZ" sz="5500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Hine Toa</a:t>
            </a:r>
          </a:p>
        </p:txBody>
      </p:sp>
      <p:pic>
        <p:nvPicPr>
          <p:cNvPr id="6" name="Picture Placeholder 5" descr="A group of people sitting on a bench posing for the camera&#10;&#10;Description generated with very high confidence">
            <a:extLst>
              <a:ext uri="{FF2B5EF4-FFF2-40B4-BE49-F238E27FC236}">
                <a16:creationId xmlns:a16="http://schemas.microsoft.com/office/drawing/2014/main" id="{7809342D-C372-40BE-B5C1-F29A7F5AA2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338774" y="349405"/>
            <a:ext cx="7611024" cy="6009733"/>
          </a:xfr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22B4DC-532E-4F1C-A54B-8E817A38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" y="5861050"/>
            <a:ext cx="1713217" cy="7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erson standing in front of a fenc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12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DF4F4C-8104-4AFC-A397-14D68EB8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5" y="1196196"/>
            <a:ext cx="4249947" cy="5216106"/>
          </a:xfrm>
        </p:spPr>
        <p:txBody>
          <a:bodyPr>
            <a:noAutofit/>
          </a:bodyPr>
          <a:lstStyle/>
          <a:p>
            <a:br>
              <a:rPr lang="en-NZ" sz="1400" dirty="0"/>
            </a:br>
            <a: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“We are asking for your permission to go to the B.O.T, meeting . so we can ask the Board of </a:t>
            </a:r>
            <a:r>
              <a:rPr lang="en-NZ" sz="3000" b="1" dirty="0" err="1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Trustes</a:t>
            </a:r>
            <a: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 to redo our </a:t>
            </a:r>
            <a:r>
              <a:rPr lang="en-NZ" sz="3000" b="1" dirty="0" err="1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whare</a:t>
            </a:r>
            <a: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. “</a:t>
            </a:r>
            <a:b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b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b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b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</a:br>
            <a:r>
              <a:rPr lang="en-NZ" sz="3000" b="1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</a:rPr>
              <a:t>“We would like to speak at the meeting to see if there might be a budget for this project.”</a:t>
            </a:r>
            <a:br>
              <a:rPr lang="en-NZ" sz="2200" dirty="0"/>
            </a:br>
            <a:r>
              <a:rPr lang="en-NZ" sz="2200" dirty="0"/>
              <a:t> </a:t>
            </a:r>
            <a:br>
              <a:rPr lang="en-NZ" sz="2200" dirty="0"/>
            </a:b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83835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 descr="A picture containing small, indoor, bed, little&#10;&#10;Description generated with very high confidence">
            <a:extLst>
              <a:ext uri="{FF2B5EF4-FFF2-40B4-BE49-F238E27FC236}">
                <a16:creationId xmlns:a16="http://schemas.microsoft.com/office/drawing/2014/main" id="{61002646-3B9A-4F3B-8656-8816D8CA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-1" b="15684"/>
          <a:stretch/>
        </p:blipFill>
        <p:spPr>
          <a:xfrm>
            <a:off x="321731" y="321731"/>
            <a:ext cx="5728547" cy="6214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8EBCF-3CDF-44DC-BAC3-654DD1C1B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 r="-1" b="1891"/>
          <a:stretch/>
        </p:blipFill>
        <p:spPr>
          <a:xfrm>
            <a:off x="6187272" y="321731"/>
            <a:ext cx="572854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81AC8000-73A7-4C99-BD20-BE7B0A18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40" y="312278"/>
            <a:ext cx="11645660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have sent all the links to every one you will need to pay me 100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kidscoin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dollars and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have also payed 88 dollars for my tax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700" dirty="0">
              <a:solidFill>
                <a:srgbClr val="800080"/>
              </a:solidFill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would also like to buy some noodles for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friday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just send me the price and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can send it to you and all the other kids money for the cooking and then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will sent it to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700" b="0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altLang="en-US" sz="2700" dirty="0">
                <a:solidFill>
                  <a:srgbClr val="800080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s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o they can still pay me and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will just give you the money and </a:t>
            </a:r>
            <a:r>
              <a:rPr kumimoji="0" lang="en-NZ" altLang="en-US" sz="2700" b="0" u="none" strike="noStrike" cap="none" normalizeH="0" baseline="0" dirty="0" err="1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i</a:t>
            </a: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will tell you how much you need to pay 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700" dirty="0">
              <a:solidFill>
                <a:srgbClr val="800080"/>
              </a:solidFill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700" b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Thanks</a:t>
            </a:r>
            <a:endParaRPr kumimoji="0" lang="en-NZ" altLang="en-US" sz="2700" b="0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N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941A02-FDB5-4009-BF26-C252A52A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68" y="2271622"/>
            <a:ext cx="79132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1" name="Picture 4" descr="😅">
            <a:extLst>
              <a:ext uri="{FF2B5EF4-FFF2-40B4-BE49-F238E27FC236}">
                <a16:creationId xmlns:a16="http://schemas.microsoft.com/office/drawing/2014/main" id="{9FFF0C04-CF7D-4587-AFAE-D316E559EBF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54" y="4471357"/>
            <a:ext cx="29674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6E0618B-B6CB-41F2-97AF-6A591DB8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83" y="5921981"/>
            <a:ext cx="1713217" cy="798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420BC-C92A-4B9A-AA27-3DFF0A5274EF}"/>
              </a:ext>
            </a:extLst>
          </p:cNvPr>
          <p:cNvSpPr txBox="1"/>
          <p:nvPr/>
        </p:nvSpPr>
        <p:spPr>
          <a:xfrm>
            <a:off x="-1300048" y="5044158"/>
            <a:ext cx="6924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Māori boy, 8 years old</a:t>
            </a:r>
          </a:p>
        </p:txBody>
      </p:sp>
    </p:spTree>
    <p:extLst>
      <p:ext uri="{BB962C8B-B14F-4D97-AF65-F5344CB8AC3E}">
        <p14:creationId xmlns:p14="http://schemas.microsoft.com/office/powerpoint/2010/main" val="339191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43871-2043-4E40-9D45-B3CD3223F9D8}"/>
              </a:ext>
            </a:extLst>
          </p:cNvPr>
          <p:cNvGraphicFramePr/>
          <p:nvPr>
            <p:extLst/>
          </p:nvPr>
        </p:nvGraphicFramePr>
        <p:xfrm>
          <a:off x="2108630" y="674710"/>
          <a:ext cx="7983419" cy="462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ircle: Hollow 5">
            <a:extLst>
              <a:ext uri="{FF2B5EF4-FFF2-40B4-BE49-F238E27FC236}">
                <a16:creationId xmlns:a16="http://schemas.microsoft.com/office/drawing/2014/main" id="{F7CDE84C-4C8B-402A-A74F-5D6B3D55CE9E}"/>
              </a:ext>
            </a:extLst>
          </p:cNvPr>
          <p:cNvSpPr/>
          <p:nvPr/>
        </p:nvSpPr>
        <p:spPr>
          <a:xfrm>
            <a:off x="1819021" y="206078"/>
            <a:ext cx="8791986" cy="6400813"/>
          </a:xfrm>
          <a:prstGeom prst="donut">
            <a:avLst>
              <a:gd name="adj" fmla="val 2059"/>
            </a:avLst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2954F0-3A2A-42DC-8E91-A3D588AAAF8D}"/>
              </a:ext>
            </a:extLst>
          </p:cNvPr>
          <p:cNvSpPr/>
          <p:nvPr/>
        </p:nvSpPr>
        <p:spPr>
          <a:xfrm>
            <a:off x="2357874" y="250940"/>
            <a:ext cx="1849242" cy="17923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rgbClr val="002060"/>
                </a:solidFill>
              </a:rPr>
              <a:t>Family Workshops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50C2D9-9A23-48AE-9268-EE9E2AB9A3C7}"/>
              </a:ext>
            </a:extLst>
          </p:cNvPr>
          <p:cNvSpPr/>
          <p:nvPr/>
        </p:nvSpPr>
        <p:spPr>
          <a:xfrm>
            <a:off x="8223204" y="228509"/>
            <a:ext cx="1868845" cy="18371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rgbClr val="002060"/>
                </a:solidFill>
              </a:rPr>
              <a:t>Vendor </a:t>
            </a:r>
            <a:r>
              <a:rPr lang="en-NZ" sz="1600" dirty="0">
                <a:solidFill>
                  <a:srgbClr val="002060"/>
                </a:solidFill>
              </a:rPr>
              <a:t>Marketplace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B8ABBD-C64C-4CAE-996B-B2786F063E6B}"/>
              </a:ext>
            </a:extLst>
          </p:cNvPr>
          <p:cNvSpPr/>
          <p:nvPr/>
        </p:nvSpPr>
        <p:spPr>
          <a:xfrm>
            <a:off x="9261087" y="3510502"/>
            <a:ext cx="1976127" cy="17850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rgbClr val="002060"/>
                </a:solidFill>
              </a:rPr>
              <a:t>Digital Products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F62F73-7335-4A8F-8331-5ACDA166A0E5}"/>
              </a:ext>
            </a:extLst>
          </p:cNvPr>
          <p:cNvSpPr/>
          <p:nvPr/>
        </p:nvSpPr>
        <p:spPr>
          <a:xfrm>
            <a:off x="5192316" y="5295513"/>
            <a:ext cx="2045395" cy="15436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700" dirty="0">
                <a:solidFill>
                  <a:srgbClr val="002060"/>
                </a:solidFill>
              </a:rPr>
              <a:t>Connection and Community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EB9D10-3B82-4176-A0A9-510D7880D52D}"/>
              </a:ext>
            </a:extLst>
          </p:cNvPr>
          <p:cNvSpPr/>
          <p:nvPr/>
        </p:nvSpPr>
        <p:spPr>
          <a:xfrm>
            <a:off x="1190515" y="3222793"/>
            <a:ext cx="1836229" cy="17488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>
                <a:solidFill>
                  <a:srgbClr val="002060"/>
                </a:solidFill>
              </a:rPr>
              <a:t>Education Marketplace</a:t>
            </a:r>
          </a:p>
        </p:txBody>
      </p:sp>
      <p:pic>
        <p:nvPicPr>
          <p:cNvPr id="26" name="Picture 2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C0EBBD9-3E0C-4FB0-BB22-6E76FCFC9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" y="5990992"/>
            <a:ext cx="1713217" cy="7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9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B605-B351-472C-BE8C-C4B94319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917" y="-463392"/>
            <a:ext cx="8197969" cy="6128071"/>
          </a:xfrm>
        </p:spPr>
        <p:txBody>
          <a:bodyPr>
            <a:normAutofit/>
          </a:bodyPr>
          <a:lstStyle/>
          <a:p>
            <a:pPr algn="ctr"/>
            <a:r>
              <a:rPr lang="en-NZ" sz="5000" b="1" dirty="0">
                <a:solidFill>
                  <a:srgbClr val="A5319F"/>
                </a:solidFill>
                <a:latin typeface="Roboto Slab" pitchFamily="2" charset="0"/>
                <a:ea typeface="Roboto Slab" pitchFamily="2" charset="0"/>
              </a:rPr>
              <a:t>“Innovation is taking two things that already exist and putting them together in a new way”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411FFFB-047D-4E44-BF49-739605886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12618" r="33277" b="11560"/>
          <a:stretch/>
        </p:blipFill>
        <p:spPr>
          <a:xfrm>
            <a:off x="0" y="0"/>
            <a:ext cx="2431312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3ECF4B-2B69-4E4B-9237-7149CCB7A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" y="5990992"/>
            <a:ext cx="1713217" cy="798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C53D5-3E8E-4B46-A9F3-3CCFCFDF9A92}"/>
              </a:ext>
            </a:extLst>
          </p:cNvPr>
          <p:cNvSpPr txBox="1"/>
          <p:nvPr/>
        </p:nvSpPr>
        <p:spPr>
          <a:xfrm>
            <a:off x="3940499" y="5036997"/>
            <a:ext cx="6924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 </a:t>
            </a:r>
            <a:r>
              <a:rPr lang="en-NZ" sz="26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Freston</a:t>
            </a:r>
            <a:endParaRPr lang="en-NZ" sz="26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NZ" sz="2000" b="1" dirty="0">
                <a:solidFill>
                  <a:srgbClr val="DA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 of MTV Networks and </a:t>
            </a:r>
            <a:r>
              <a:rPr lang="en-NZ" sz="2000" b="1" dirty="0" err="1">
                <a:solidFill>
                  <a:srgbClr val="DA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Nickelodean</a:t>
            </a:r>
            <a:endParaRPr lang="en-NZ" sz="2000" b="1" dirty="0">
              <a:solidFill>
                <a:srgbClr val="DA82D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4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83CE5C94-2A6E-456B-B7DC-4DF854AF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411F393-5ECB-491C-86A9-446945F62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1" y="79917"/>
            <a:ext cx="1886376" cy="8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group of people standing on a tennis court holding a racquet&#10;&#10;Description generated with very high confidence">
            <a:extLst>
              <a:ext uri="{FF2B5EF4-FFF2-40B4-BE49-F238E27FC236}">
                <a16:creationId xmlns:a16="http://schemas.microsoft.com/office/drawing/2014/main" id="{36A96890-8C78-40D2-900B-89F73A9D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894861"/>
            <a:ext cx="10883900" cy="16713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C9FD67-F478-4D80-A25F-1E3FB479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66" y="4055729"/>
            <a:ext cx="990288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latin typeface="Roboto Slab" pitchFamily="2" charset="0"/>
                <a:ea typeface="Roboto Slab" pitchFamily="2" charset="0"/>
              </a:rPr>
              <a:t>Cross-Pollination</a:t>
            </a:r>
          </a:p>
        </p:txBody>
      </p:sp>
    </p:spTree>
    <p:extLst>
      <p:ext uri="{BB962C8B-B14F-4D97-AF65-F5344CB8AC3E}">
        <p14:creationId xmlns:p14="http://schemas.microsoft.com/office/powerpoint/2010/main" val="345118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1E0E9152-892F-44CC-A8CA-B500E2B8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17" y="-568712"/>
            <a:ext cx="9902283" cy="74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45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Shopping cart">
            <a:extLst>
              <a:ext uri="{FF2B5EF4-FFF2-40B4-BE49-F238E27FC236}">
                <a16:creationId xmlns:a16="http://schemas.microsoft.com/office/drawing/2014/main" id="{C09B789C-BEA8-4695-B314-A1771281E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9235" y="2638955"/>
            <a:ext cx="3301258" cy="3301258"/>
          </a:xfrm>
          <a:prstGeom prst="rect">
            <a:avLst/>
          </a:prstGeom>
        </p:spPr>
      </p:pic>
      <p:pic>
        <p:nvPicPr>
          <p:cNvPr id="21" name="Graphic 20" descr="Wallet">
            <a:extLst>
              <a:ext uri="{FF2B5EF4-FFF2-40B4-BE49-F238E27FC236}">
                <a16:creationId xmlns:a16="http://schemas.microsoft.com/office/drawing/2014/main" id="{64A1E9BE-9AAB-438E-B02D-8090003C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1648" y="2562833"/>
            <a:ext cx="3453501" cy="3453501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E33C9B51-74E1-4FEC-93A7-C4CECB035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895" y="2638955"/>
            <a:ext cx="3520747" cy="3520747"/>
          </a:xfrm>
          <a:prstGeom prst="rect">
            <a:avLst/>
          </a:prstGeom>
        </p:spPr>
      </p:pic>
      <p:pic>
        <p:nvPicPr>
          <p:cNvPr id="13" name="Picture 1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F5FCD96-038C-47D7-8AB1-694DC287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6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1" r="39100"/>
          <a:stretch/>
        </p:blipFill>
        <p:spPr>
          <a:xfrm rot="5400000">
            <a:off x="5633143" y="-7176673"/>
            <a:ext cx="1687030" cy="15948842"/>
          </a:xfrm>
          <a:prstGeom prst="rect">
            <a:avLst/>
          </a:prstGeom>
          <a:effectLst>
            <a:outerShdw blurRad="2794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810A1E-02A3-47EC-ADE2-B5D11517D5B7}"/>
              </a:ext>
            </a:extLst>
          </p:cNvPr>
          <p:cNvSpPr/>
          <p:nvPr/>
        </p:nvSpPr>
        <p:spPr>
          <a:xfrm>
            <a:off x="8250863" y="1550177"/>
            <a:ext cx="4109482" cy="769328"/>
          </a:xfrm>
          <a:prstGeom prst="rect">
            <a:avLst/>
          </a:prstGeom>
          <a:solidFill>
            <a:srgbClr val="DA8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67B50-3524-4AE8-B6F0-E78C8B3852C4}"/>
              </a:ext>
            </a:extLst>
          </p:cNvPr>
          <p:cNvSpPr/>
          <p:nvPr/>
        </p:nvSpPr>
        <p:spPr>
          <a:xfrm>
            <a:off x="3725820" y="1550177"/>
            <a:ext cx="4525043" cy="769328"/>
          </a:xfrm>
          <a:prstGeom prst="rect">
            <a:avLst/>
          </a:prstGeom>
          <a:solidFill>
            <a:srgbClr val="CE5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CDB0C-9E8C-4BDE-88B7-F3B79B79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40" y="246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Z" sz="5000" b="1" dirty="0">
                <a:solidFill>
                  <a:srgbClr val="A5319F"/>
                </a:solidFill>
                <a:latin typeface="Roboto Slab" pitchFamily="2" charset="0"/>
                <a:ea typeface="Roboto Slab" pitchFamily="2" charset="0"/>
              </a:rPr>
              <a:t>HOW IT WORKS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AAA83-1537-4891-BEFB-6C88A7E2BF66}"/>
              </a:ext>
            </a:extLst>
          </p:cNvPr>
          <p:cNvSpPr/>
          <p:nvPr/>
        </p:nvSpPr>
        <p:spPr>
          <a:xfrm>
            <a:off x="-170121" y="1550546"/>
            <a:ext cx="4051887" cy="769328"/>
          </a:xfrm>
          <a:prstGeom prst="rect">
            <a:avLst/>
          </a:prstGeom>
          <a:solidFill>
            <a:srgbClr val="DA8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79EB57-06AB-483F-80B8-AC33820C37D9}"/>
              </a:ext>
            </a:extLst>
          </p:cNvPr>
          <p:cNvSpPr txBox="1">
            <a:spLocks/>
          </p:cNvSpPr>
          <p:nvPr/>
        </p:nvSpPr>
        <p:spPr>
          <a:xfrm>
            <a:off x="9650815" y="1644353"/>
            <a:ext cx="1181986" cy="53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</a:rPr>
              <a:t>Shop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90CB7D-8A3D-4A9C-8192-675B3142F662}"/>
              </a:ext>
            </a:extLst>
          </p:cNvPr>
          <p:cNvSpPr txBox="1">
            <a:spLocks/>
          </p:cNvSpPr>
          <p:nvPr/>
        </p:nvSpPr>
        <p:spPr>
          <a:xfrm>
            <a:off x="5414290" y="1641632"/>
            <a:ext cx="1656907" cy="53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</a:rPr>
              <a:t>Manage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860957-771F-4634-A1FB-31DCC0C78932}"/>
              </a:ext>
            </a:extLst>
          </p:cNvPr>
          <p:cNvSpPr txBox="1">
            <a:spLocks/>
          </p:cNvSpPr>
          <p:nvPr/>
        </p:nvSpPr>
        <p:spPr>
          <a:xfrm>
            <a:off x="654422" y="3720911"/>
            <a:ext cx="2614725" cy="3148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NZ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Learning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DA1F17-BE25-43BA-A421-C1E5F5CF1532}"/>
              </a:ext>
            </a:extLst>
          </p:cNvPr>
          <p:cNvSpPr txBox="1">
            <a:spLocks/>
          </p:cNvSpPr>
          <p:nvPr/>
        </p:nvSpPr>
        <p:spPr>
          <a:xfrm>
            <a:off x="4767223" y="3622775"/>
            <a:ext cx="2614725" cy="314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NZ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Banking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1FF374-9DFE-4069-9321-441BD10DDB00}"/>
              </a:ext>
            </a:extLst>
          </p:cNvPr>
          <p:cNvSpPr txBox="1">
            <a:spLocks/>
          </p:cNvSpPr>
          <p:nvPr/>
        </p:nvSpPr>
        <p:spPr>
          <a:xfrm>
            <a:off x="8529235" y="3622775"/>
            <a:ext cx="3566338" cy="314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E-Commerce for Kids!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75CF5-0B0F-46A3-802F-FEE0270D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0" y="1667439"/>
            <a:ext cx="1181986" cy="534803"/>
          </a:xfrm>
        </p:spPr>
        <p:txBody>
          <a:bodyPr/>
          <a:lstStyle/>
          <a:p>
            <a:pPr marL="0" indent="0">
              <a:buNone/>
            </a:pPr>
            <a:r>
              <a:rPr lang="en-NZ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</a:rPr>
              <a:t>Earn</a:t>
            </a:r>
          </a:p>
        </p:txBody>
      </p:sp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B46B6C-227A-4C82-8E9A-BBEF364F5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5" y="145184"/>
            <a:ext cx="1113005" cy="11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FBE45F1-D4DC-42EE-A48A-5E4692CBC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E8141-DB43-4AED-855B-1F132857C229}"/>
              </a:ext>
            </a:extLst>
          </p:cNvPr>
          <p:cNvSpPr/>
          <p:nvPr/>
        </p:nvSpPr>
        <p:spPr>
          <a:xfrm>
            <a:off x="11340861" y="46007"/>
            <a:ext cx="517585" cy="31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9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CD94459-DF1E-45B9-BC1D-72832451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57AA03-BE2F-4524-9605-E217037F5C5E}"/>
              </a:ext>
            </a:extLst>
          </p:cNvPr>
          <p:cNvSpPr/>
          <p:nvPr/>
        </p:nvSpPr>
        <p:spPr>
          <a:xfrm>
            <a:off x="11369616" y="80513"/>
            <a:ext cx="517585" cy="48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28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F4F4CD-F21A-4014-9F96-55A5AC5F9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5FDF84-CF4D-4CDE-9858-27B509398828}"/>
              </a:ext>
            </a:extLst>
          </p:cNvPr>
          <p:cNvSpPr/>
          <p:nvPr/>
        </p:nvSpPr>
        <p:spPr>
          <a:xfrm>
            <a:off x="11404121" y="126521"/>
            <a:ext cx="517585" cy="48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122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 descr="A picture containing electronics, computer, person, indoor&#10;&#10;Description generated with very high confidence">
            <a:extLst>
              <a:ext uri="{FF2B5EF4-FFF2-40B4-BE49-F238E27FC236}">
                <a16:creationId xmlns:a16="http://schemas.microsoft.com/office/drawing/2014/main" id="{4AA2DDB5-F5F3-4383-A890-41B956BDE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b="1184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3ECF4B-2B69-4E4B-9237-7149CCB7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" y="6002494"/>
            <a:ext cx="1713217" cy="79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6B605-B351-472C-BE8C-C4B94319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</a:rPr>
              <a:t>Key learnings from the classroom…</a:t>
            </a:r>
          </a:p>
        </p:txBody>
      </p:sp>
    </p:spTree>
    <p:extLst>
      <p:ext uri="{BB962C8B-B14F-4D97-AF65-F5344CB8AC3E}">
        <p14:creationId xmlns:p14="http://schemas.microsoft.com/office/powerpoint/2010/main" val="253692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188</Words>
  <Application>Microsoft Office PowerPoint</Application>
  <PresentationFormat>Widescreen</PresentationFormat>
  <Paragraphs>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Open Sans</vt:lpstr>
      <vt:lpstr>Roboto Slab</vt:lpstr>
      <vt:lpstr>Times New Roman</vt:lpstr>
      <vt:lpstr>Office Theme</vt:lpstr>
      <vt:lpstr>PowerPoint Presentation</vt:lpstr>
      <vt:lpstr>PowerPoint Presentation</vt:lpstr>
      <vt:lpstr>Cross-Pollination</vt:lpstr>
      <vt:lpstr>PowerPoint Presentation</vt:lpstr>
      <vt:lpstr>HOW IT WORKS</vt:lpstr>
      <vt:lpstr>PowerPoint Presentation</vt:lpstr>
      <vt:lpstr>PowerPoint Presentation</vt:lpstr>
      <vt:lpstr>PowerPoint Presentation</vt:lpstr>
      <vt:lpstr>Key learnings from the classroom…</vt:lpstr>
      <vt:lpstr>Let me introduce you to…  Hine Toa</vt:lpstr>
      <vt:lpstr> “We are asking for your permission to go to the B.O.T, meeting . so we can ask the Board of Trustes to redo our whare. “    “We would like to speak at the meeting to see if there might be a budget for this project.”   </vt:lpstr>
      <vt:lpstr>PowerPoint Presentation</vt:lpstr>
      <vt:lpstr>PowerPoint Presentation</vt:lpstr>
      <vt:lpstr>PowerPoint Presentation</vt:lpstr>
      <vt:lpstr>“Innovation is taking two things that already exist and putting them together in a new way”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Brit.Teei</dc:creator>
  <cp:lastModifiedBy>Brit.Teei</cp:lastModifiedBy>
  <cp:revision>13</cp:revision>
  <dcterms:created xsi:type="dcterms:W3CDTF">2017-07-03T12:17:30Z</dcterms:created>
  <dcterms:modified xsi:type="dcterms:W3CDTF">2017-07-13T21:54:18Z</dcterms:modified>
</cp:coreProperties>
</file>